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7053263" cy="9309100"/>
  <p:embeddedFontLst>
    <p:embeddedFont>
      <p:font typeface="Trebuchet MS" panose="020B0603020202020204" pitchFamily="34" charset="0"/>
      <p:regular r:id="rId9"/>
      <p:bold r:id="rId10"/>
      <p:italic r:id="rId11"/>
      <p:boldItalic r:id="rId12"/>
    </p:embeddedFont>
    <p:embeddedFont>
      <p:font typeface="Wingdings 3" panose="05040102010807070707" pitchFamily="18" charset="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2915" autoAdjust="0"/>
  </p:normalViewPr>
  <p:slideViewPr>
    <p:cSldViewPr snapToGrid="0">
      <p:cViewPr varScale="1">
        <p:scale>
          <a:sx n="42" d="100"/>
          <a:sy n="42" d="100"/>
        </p:scale>
        <p:origin x="17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27392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000" b="1" dirty="0"/>
              <a:t>Do You Steal? (Romans 2:21-22)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June 26,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107942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397829E-F3BD-4100-9038-1744FD491F69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B8ED772-6FC1-4D00-BE2C-2706FF1E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warning about some of the tell-tale signs of Hypocrisy:</a:t>
            </a:r>
          </a:p>
          <a:p>
            <a:r>
              <a:rPr lang="en-US" b="1" dirty="0"/>
              <a:t>(Romans</a:t>
            </a:r>
            <a:r>
              <a:rPr lang="en-US" b="1" baseline="0" dirty="0"/>
              <a:t> 2:21-22), </a:t>
            </a:r>
            <a:r>
              <a:rPr lang="en-US" i="1" baseline="0" dirty="0"/>
              <a:t>“You, therefore, who teach another, do you not teach yourself? You who preach that a man should not steal, do you steal? 22 You who say, "Do not commit adultery," do you commit adultery? You who abhor idols, do you rob temples?</a:t>
            </a:r>
          </a:p>
          <a:p>
            <a:endParaRPr lang="en-US" baseline="0" dirty="0"/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It is a careful student, and thus a careful teacher, who recognizes the fact that he cannot teach a person one thing and then practice something different!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To do so breeds hypocrisy and results in the loss of good influence upon Christians and non-Christians.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Yet, hypocrisy is an easy trap in which to fall!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Many have played the hypocrite, while denying this reality.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When we engage in careful self-examination we must ask, are we acting as hypocrites?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D772-6FC1-4D00-BE2C-2706FF1E1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In other words, one who says one thing and does another, a pretender.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D772-6FC1-4D00-BE2C-2706FF1E1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Sadly, there are those who are “Christians in name only”. In other words, they are hypocrites. While they pretend to be Christians, they are actually children of the Devil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8:44),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are of your father the devil, and the desires of your father you want to do. He was a murderer from the beginning, and does not stand in the truth, because there is no truth in him. When he speaks a lie, he speaks from his own resources, for he is a liar and the father of it.”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(Genesis 27:18-29), READ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[Jacob gained advantage through deceit.  This is what it is to act the hypocrite].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(Acts 5:1-4) READ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[Pretended to be unselfish, but were selfish. </a:t>
            </a:r>
            <a:r>
              <a:rPr lang="en-US" dirty="0"/>
              <a:t>Acts 5 shows us that hypocrisy is a vulgar thing that needs to be avoided at all costs.]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D772-6FC1-4D00-BE2C-2706FF1E1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b="1" dirty="0"/>
              <a:t>This</a:t>
            </a:r>
            <a:r>
              <a:rPr lang="en-US" b="1" baseline="0" dirty="0"/>
              <a:t> does not work! (Special trap of parents)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This concept was what the apostle Paul was fighting against in Romans 2.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How sad it is to see the transparent efforts of some to teach others the way of God while they themselves act as the Devil!</a:t>
            </a:r>
          </a:p>
          <a:p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(Matthew 23:4-5), </a:t>
            </a:r>
            <a:r>
              <a:rPr lang="en-US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they bind heavy burdens, hard to bear, and lay them on men's shoulders; but they themselves will not move them with one of their fingers. 5 But all their works they do to be seen by men…”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If you are like this, rest assured, people will see through you.  Seldom will you fool anyone for long!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God is never fooled by such actions!</a:t>
            </a:r>
            <a:endParaRPr lang="en-US" b="0" i="0" baseline="0" dirty="0"/>
          </a:p>
          <a:p>
            <a:pPr marL="642795" lvl="1" indent="-175308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D772-6FC1-4D00-BE2C-2706FF1E1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(2 Corinthians 13:5), </a:t>
            </a:r>
            <a:r>
              <a:rPr lang="en-US" b="0" i="1" dirty="0"/>
              <a:t>“Examine yourselves as to whether you are in the faith. Test yourselves. Do you not know yourselves, that Jesus Christ is in you? —unless indeed you are disqualified.”</a:t>
            </a:r>
          </a:p>
          <a:p>
            <a:endParaRPr lang="en-US" b="0" i="1" baseline="0" dirty="0"/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Are you a pretender?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Do you teach others that “</a:t>
            </a:r>
            <a:r>
              <a:rPr lang="en-US" i="1" dirty="0"/>
              <a:t>now is the day of salvation”</a:t>
            </a:r>
            <a:r>
              <a:rPr lang="en-US" dirty="0"/>
              <a:t> (2 Cor. 6:2), but live like judgment and death will never come?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Do not be a hypocrite! Live for Christ! 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Who knows what good we can do in the Lord’s kingdom when we live that sincere, genuine life, that reflects Christ in all we do </a:t>
            </a:r>
          </a:p>
          <a:p>
            <a:r>
              <a:rPr lang="en-US" b="1" dirty="0"/>
              <a:t>(Galatians 2:20), </a:t>
            </a:r>
            <a:r>
              <a:rPr lang="en-US" i="1" dirty="0"/>
              <a:t>“I have been crucified with Christ; it is no longer I who live, but Christ lives in me; and the life which I now live in the flesh I live by faith in the Son of God, who loved me and gave Himself for me.”</a:t>
            </a:r>
            <a:endParaRPr lang="en-US" b="0" i="1" baseline="0" dirty="0"/>
          </a:p>
          <a:p>
            <a:pPr marL="642795" lvl="1" indent="-175308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ED772-6FC1-4D00-BE2C-2706FF1E1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79298"/>
            <a:ext cx="7766936" cy="1646302"/>
          </a:xfrm>
        </p:spPr>
        <p:txBody>
          <a:bodyPr/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Steal?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Romans 2:21-22</a:t>
            </a:r>
          </a:p>
        </p:txBody>
      </p:sp>
    </p:spTree>
    <p:extLst>
      <p:ext uri="{BB962C8B-B14F-4D97-AF65-F5344CB8AC3E}">
        <p14:creationId xmlns:p14="http://schemas.microsoft.com/office/powerpoint/2010/main" val="1616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343" y="0"/>
            <a:ext cx="8732520" cy="1196800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Hypocrite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1371600"/>
            <a:ext cx="10721340" cy="496062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Old Testament: “one defiled in mind and conscience, yet concealing it, and pretending            to be outwardly what he is not inwardly.”  (</a:t>
            </a:r>
            <a:r>
              <a:rPr lang="en-US" sz="3600" u="sng" dirty="0"/>
              <a:t>Wilson’s O.T. Word Studies</a:t>
            </a:r>
            <a:r>
              <a:rPr lang="en-US" sz="3600" dirty="0"/>
              <a:t>, p. 224). </a:t>
            </a:r>
          </a:p>
          <a:p>
            <a:pPr algn="l"/>
            <a:endParaRPr lang="en-US" sz="800" dirty="0"/>
          </a:p>
          <a:p>
            <a:pPr algn="l"/>
            <a:r>
              <a:rPr lang="en-US" sz="3600" dirty="0"/>
              <a:t>New Testament:  “primarily one who answers,  then a stage-actor; hence the word became     used metaphorically as a dissembler, a         hypocrite” (</a:t>
            </a:r>
            <a:r>
              <a:rPr lang="en-US" sz="3600" u="sng" dirty="0"/>
              <a:t>Vine’s</a:t>
            </a:r>
            <a:r>
              <a:rPr lang="en-US" sz="3600" dirty="0"/>
              <a:t>, p. 582).</a:t>
            </a:r>
          </a:p>
        </p:txBody>
      </p:sp>
    </p:spTree>
    <p:extLst>
      <p:ext uri="{BB962C8B-B14F-4D97-AF65-F5344CB8AC3E}">
        <p14:creationId xmlns:p14="http://schemas.microsoft.com/office/powerpoint/2010/main" val="19959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34340"/>
            <a:ext cx="10104120" cy="219456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Pretend to Be Someone    You Are Not: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414" y="2834640"/>
            <a:ext cx="9015306" cy="3817619"/>
          </a:xfrm>
        </p:spPr>
        <p:txBody>
          <a:bodyPr>
            <a:normAutofit/>
          </a:bodyPr>
          <a:lstStyle/>
          <a:p>
            <a:pPr marL="800100" indent="-800100"/>
            <a:r>
              <a:rPr lang="en-US" sz="4800" dirty="0"/>
              <a:t>Jews (John 8:44)</a:t>
            </a:r>
          </a:p>
          <a:p>
            <a:pPr marL="800100" indent="-800100"/>
            <a:r>
              <a:rPr lang="en-US" sz="4800" dirty="0"/>
              <a:t>Jacob (Genesis 27)</a:t>
            </a:r>
          </a:p>
          <a:p>
            <a:pPr marL="800100" indent="-800100"/>
            <a:r>
              <a:rPr lang="en-US" sz="4800" dirty="0"/>
              <a:t>Ananias &amp; </a:t>
            </a:r>
            <a:r>
              <a:rPr lang="en-US" sz="4800" dirty="0" err="1"/>
              <a:t>Sapphira</a:t>
            </a:r>
            <a:r>
              <a:rPr lang="en-US" sz="4800" dirty="0"/>
              <a:t> (Acts 5)</a:t>
            </a:r>
          </a:p>
        </p:txBody>
      </p:sp>
    </p:spTree>
    <p:extLst>
      <p:ext uri="{BB962C8B-B14F-4D97-AF65-F5344CB8AC3E}">
        <p14:creationId xmlns:p14="http://schemas.microsoft.com/office/powerpoint/2010/main" val="17441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34340"/>
            <a:ext cx="10104120" cy="219456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one thing,                    and then do another: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414" y="2834640"/>
            <a:ext cx="9015306" cy="3817619"/>
          </a:xfrm>
        </p:spPr>
        <p:txBody>
          <a:bodyPr>
            <a:normAutofit/>
          </a:bodyPr>
          <a:lstStyle/>
          <a:p>
            <a:pPr marL="800100" indent="-800100"/>
            <a:r>
              <a:rPr lang="en-US" sz="4800" dirty="0"/>
              <a:t>Common:  “Do as I say, not as I do.”</a:t>
            </a:r>
          </a:p>
          <a:p>
            <a:pPr marL="800100" indent="-800100"/>
            <a:r>
              <a:rPr lang="en-US" sz="4800" dirty="0"/>
              <a:t>Don’t be like the Pharisees! (Matthew 23:4-5)</a:t>
            </a:r>
          </a:p>
        </p:txBody>
      </p:sp>
    </p:spTree>
    <p:extLst>
      <p:ext uri="{BB962C8B-B14F-4D97-AF65-F5344CB8AC3E}">
        <p14:creationId xmlns:p14="http://schemas.microsoft.com/office/powerpoint/2010/main" val="42750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34340"/>
            <a:ext cx="10104120" cy="10287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40" y="1943100"/>
            <a:ext cx="8778240" cy="3817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It is up to all of us to keep away from hypocrisy, and make sure it is not in our lives.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</a:rPr>
              <a:t>2 Corinthians 13:5</a:t>
            </a:r>
          </a:p>
        </p:txBody>
      </p:sp>
    </p:spTree>
    <p:extLst>
      <p:ext uri="{BB962C8B-B14F-4D97-AF65-F5344CB8AC3E}">
        <p14:creationId xmlns:p14="http://schemas.microsoft.com/office/powerpoint/2010/main" val="9691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804</Words>
  <Application>Microsoft Office PowerPoint</Application>
  <PresentationFormat>Widescreen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 3</vt:lpstr>
      <vt:lpstr>Calibri</vt:lpstr>
      <vt:lpstr>Facet</vt:lpstr>
      <vt:lpstr>Do you Steal?</vt:lpstr>
      <vt:lpstr>Definition: Hypocrite</vt:lpstr>
      <vt:lpstr>Pretend to Be Someone    You Are Not:</vt:lpstr>
      <vt:lpstr>Teach one thing,                    and then do another: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Steal?</dc:title>
  <dc:creator>Stan Cox</dc:creator>
  <cp:lastModifiedBy>Stan Cox</cp:lastModifiedBy>
  <cp:revision>7</cp:revision>
  <cp:lastPrinted>2016-06-26T21:56:08Z</cp:lastPrinted>
  <dcterms:created xsi:type="dcterms:W3CDTF">2016-06-26T21:08:22Z</dcterms:created>
  <dcterms:modified xsi:type="dcterms:W3CDTF">2016-06-27T02:50:00Z</dcterms:modified>
</cp:coreProperties>
</file>